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8" r:id="rId4"/>
    <p:sldId id="261" r:id="rId5"/>
    <p:sldId id="259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Strandberg" initials="DS" lastIdx="1" clrIdx="0">
    <p:extLst>
      <p:ext uri="{19B8F6BF-5375-455C-9EA6-DF929625EA0E}">
        <p15:presenceInfo xmlns:p15="http://schemas.microsoft.com/office/powerpoint/2012/main" userId="David Strandber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FB767-59AC-4FFA-A53A-A0134D1831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29023C-4E44-4447-AE06-DE9B31C25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8E8767-11C5-410E-A666-8F496CABF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A4C98-5E51-4BE4-BC58-052843CD2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8821C-34B1-47D5-9475-95182426C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714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67A60-7F87-43BB-A093-8A55A814D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2B9E7A-9EAE-4B72-9D27-9EC1C42529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310AB-40FD-4F7E-87D8-7C030EB0D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99EAD-0AD0-4DCA-84F0-53C36262C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A95082-36FA-4E60-A0FB-A8BF1EBB4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80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BD8B8E-6DB7-4ABC-83CF-4C4B6A98AA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7AD709-7A61-4175-9B9A-06DB054853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391B6-4832-4D4D-BF2D-6C696C02D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9C427-B764-4629-BCC5-5FCF0AC04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60B5B-6059-48D5-975C-CFD36DF46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033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2044B-B1D7-47C9-B316-BA71E8CB6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F068E-97FF-4B63-837A-CF4BB1895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D23F6-F198-42B9-B649-2C014027C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1D072F-0A54-4FBD-A9B8-5942D72BB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8D54F-3121-412A-AC9F-163763760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05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2934D-5196-4E39-B0E1-D520B254C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64683-F20F-4715-8362-4D4CA44BB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4C9520-B362-44DA-A944-7B99787F6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CEB23-9EFF-485B-AD45-30C0501B3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7169C-4693-4BFB-ABD4-492B7CB19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18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AAC3B-510E-4D77-AA26-D7B4B377E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A2A22-B234-4693-85BA-83DC389BA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E8D8EB-723B-473F-9DA4-2C0E921BC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9160D9-6F99-4CF4-95A5-CF08CC03C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8020EE-C57D-4982-A242-E077148F4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BBC52-5C5A-4ABE-A1FA-4DCE8CEAD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61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F8600-D7A3-4D1B-BDE6-639237CB8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AF7A67-BFD3-4DFE-8697-92006C478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A98B6-928C-43F5-873E-51CFD0A5C1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2961C2-E463-4B22-B45A-37FAAD7CAD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DF9FBA-58F6-42CB-9CD0-E2566EF45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2DF94D-E6AE-4C49-AB70-8334EB724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9C8CA4-FC83-4AF5-B197-D52E81CD6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B5AF58-1187-4611-ADB9-BECD3C53C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2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71B94-F866-46B0-BC6D-68DE149E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31BDD1-4C6C-4485-8ED3-546413A53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193992-9F69-4E98-8B20-FDFE0187A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0636A4-20F3-4244-AA3C-C05214A96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6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91CEF2-A37D-41F5-94E4-ED71ACB5B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1A31CF-B1D8-49C5-BE4F-1187E60FF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9A269-7AA4-4C68-9321-E8C84360C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435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05F7-4D6E-49E5-AAD5-7A53AA1B2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19DB4-B0D0-415B-BBD8-D662D8984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6A198-EDA1-480A-8DD8-6BE65FC558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BC2B6-45F4-4055-9759-86EDE905B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EAB60E-780E-4D7D-8A2F-85CD10C3A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B272B6-7491-4463-B03F-41734EFE5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112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BD3D9-9925-42E4-A7B2-DEA880825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2A3819-D94B-4B18-9A03-CD568ED85A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EDBF7-B741-406F-B0A3-D37D19EDA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333AF-2973-4AF4-9F90-C72185759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A11CF8-2C51-43DA-AF9C-E60CD95D1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749C6-18C5-408B-B373-1BCB3F28C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00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B99ED-7A6C-45B0-B628-E54A1B7DE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9987D-D6C1-4B82-857B-73F33AC6A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163D3-21A3-4F9C-8EFF-4483437C39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C8B5C-3701-4E09-8951-C732430F49C5}" type="datetimeFigureOut">
              <a:rPr lang="en-US" smtClean="0"/>
              <a:t>1/17/2021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D6045-5AA5-4516-ABAA-4CDA34206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3D313-7F3E-41D7-A867-17D79C7C59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050D70-00A9-4647-B2B9-AC19053365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524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C63D5BD-EEC0-4AA6-A747-993C476BAC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0"/>
            <a:ext cx="12192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66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385200-29EE-4414-9C63-0AFCC66A9F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75" t="23810" r="4622" b="23338"/>
          <a:stretch/>
        </p:blipFill>
        <p:spPr>
          <a:xfrm>
            <a:off x="444617" y="310394"/>
            <a:ext cx="2382473" cy="23489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C66DD5-DC25-40E7-B94A-7E597F2D40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79" t="26403" r="5646" b="18555"/>
          <a:stretch/>
        </p:blipFill>
        <p:spPr>
          <a:xfrm>
            <a:off x="3187817" y="310394"/>
            <a:ext cx="2322464" cy="23824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963D6E-B37E-44BF-9968-1AC68245CA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01" t="18191" r="1958" b="25007"/>
          <a:stretch/>
        </p:blipFill>
        <p:spPr>
          <a:xfrm>
            <a:off x="5978763" y="310394"/>
            <a:ext cx="2334727" cy="23824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C75F82-B6D2-45FF-8EDF-67A16C80F0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00" t="24079" r="4880" b="20880"/>
          <a:stretch/>
        </p:blipFill>
        <p:spPr>
          <a:xfrm>
            <a:off x="8825219" y="293614"/>
            <a:ext cx="2382473" cy="23824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DD3C89-8C18-4A1A-AED3-C2BA2AB1B54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224" t="27396" r="9461" b="18997"/>
          <a:stretch/>
        </p:blipFill>
        <p:spPr>
          <a:xfrm>
            <a:off x="8154073" y="3150064"/>
            <a:ext cx="2382473" cy="238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9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3984B28B-FF28-4150-9441-F8F04B8B5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0"/>
            <a:ext cx="12192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562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C723375-A19D-4E8D-AA02-ABF3CB6526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4" t="30311" r="6251" b="12916"/>
          <a:stretch/>
        </p:blipFill>
        <p:spPr>
          <a:xfrm>
            <a:off x="9076888" y="3322040"/>
            <a:ext cx="2475191" cy="24747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C695BE-EE3B-49C8-A773-7E025E3D55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8" t="3124" r="2771" b="23999"/>
          <a:stretch/>
        </p:blipFill>
        <p:spPr>
          <a:xfrm>
            <a:off x="233386" y="302004"/>
            <a:ext cx="2409147" cy="24747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11AD87-8A5A-403A-9C9C-DD5E7176C8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98" t="22441" r="8505" b="21336"/>
          <a:stretch/>
        </p:blipFill>
        <p:spPr>
          <a:xfrm>
            <a:off x="2902591" y="302004"/>
            <a:ext cx="2491530" cy="24747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40D2CD-5D81-4157-B50C-7A9D7E1CEAA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43" t="28240" r="8192" b="14827"/>
          <a:stretch/>
        </p:blipFill>
        <p:spPr>
          <a:xfrm>
            <a:off x="5654179" y="302004"/>
            <a:ext cx="2407640" cy="24747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9E39E1-A495-435D-AA17-CA5FBB9280E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1408" b="19504"/>
          <a:stretch/>
        </p:blipFill>
        <p:spPr>
          <a:xfrm>
            <a:off x="8474059" y="302003"/>
            <a:ext cx="2475191" cy="247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38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7EF00081-1797-4C95-B3DB-C3E4B268CD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0"/>
            <a:ext cx="12192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738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7EF00081-1797-4C95-B3DB-C3E4B268CD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2" t="5679" r="597" b="-5679"/>
          <a:stretch/>
        </p:blipFill>
        <p:spPr>
          <a:xfrm rot="21445973">
            <a:off x="3705514" y="2693825"/>
            <a:ext cx="2594617" cy="4191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4B0635E-0F60-4C08-B0CC-81D7365EEB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09" t="21880" r="5694" b="23307"/>
          <a:stretch/>
        </p:blipFill>
        <p:spPr>
          <a:xfrm>
            <a:off x="213919" y="125835"/>
            <a:ext cx="2441196" cy="24160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01214F9-A3A1-4BF4-968D-9D625B1D63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849" b="19150"/>
          <a:stretch/>
        </p:blipFill>
        <p:spPr>
          <a:xfrm>
            <a:off x="3007486" y="125835"/>
            <a:ext cx="2469094" cy="24328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03ADC2-4902-48D4-89D6-78269A3FF4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620" r="9900" b="2638"/>
          <a:stretch/>
        </p:blipFill>
        <p:spPr>
          <a:xfrm>
            <a:off x="5828951" y="125835"/>
            <a:ext cx="2466363" cy="25048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57D8A4-BC89-4CB0-BBD9-B4D0905C0FF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117" t="23776" r="8112" b="19942"/>
          <a:stretch/>
        </p:blipFill>
        <p:spPr>
          <a:xfrm>
            <a:off x="8707771" y="197895"/>
            <a:ext cx="2382475" cy="24328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0E81BCD-8567-4761-A35C-9CA0B41E6A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043" t="18129" r="7445" b="25428"/>
          <a:stretch/>
        </p:blipFill>
        <p:spPr>
          <a:xfrm>
            <a:off x="8229602" y="3572921"/>
            <a:ext cx="2382476" cy="243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71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0378C64D-A3FB-4425-AA07-C50744F2F4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70" t="12721" r="30563" b="70031"/>
          <a:stretch/>
        </p:blipFill>
        <p:spPr>
          <a:xfrm rot="20653578">
            <a:off x="1650544" y="1407776"/>
            <a:ext cx="3322036" cy="3631063"/>
          </a:xfrm>
          <a:prstGeom prst="rect">
            <a:avLst/>
          </a:prstGeom>
          <a:scene3d>
            <a:camera prst="orthographicFront">
              <a:rot lat="0" lon="299987" rev="0"/>
            </a:camera>
            <a:lightRig rig="threePt" dir="t"/>
          </a:scene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1A4787-B9C1-4577-87A2-EA4E03136A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42" t="17185" r="19215" b="18124"/>
          <a:stretch/>
        </p:blipFill>
        <p:spPr>
          <a:xfrm>
            <a:off x="6400799" y="1514763"/>
            <a:ext cx="3038764" cy="286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1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2EA53E93-FFC7-4C17-9E6C-83C855E834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28" t="50000" r="10707" b="14613"/>
          <a:stretch/>
        </p:blipFill>
        <p:spPr>
          <a:xfrm rot="21393525">
            <a:off x="3032363" y="1373760"/>
            <a:ext cx="4098746" cy="411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155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Strandberg</dc:creator>
  <cp:lastModifiedBy>David Strandberg</cp:lastModifiedBy>
  <cp:revision>3</cp:revision>
  <dcterms:created xsi:type="dcterms:W3CDTF">2021-01-17T22:31:06Z</dcterms:created>
  <dcterms:modified xsi:type="dcterms:W3CDTF">2021-01-18T00:09:09Z</dcterms:modified>
</cp:coreProperties>
</file>

<file path=docProps/thumbnail.jpeg>
</file>